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60"/>
  </p:normalViewPr>
  <p:slideViewPr>
    <p:cSldViewPr snapToGrid="0">
      <p:cViewPr varScale="1">
        <p:scale>
          <a:sx n="81" d="100"/>
          <a:sy n="81" d="100"/>
        </p:scale>
        <p:origin x="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490C56-5DE3-D942-D49A-BC4AFF3D1C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C3FF7FE-3F65-9E84-7C57-7A6DFE4FD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EDD9C4-E159-75B4-371E-9D196D92D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84B64EE-D3AB-4CDF-F998-8DBD2DC25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317B540-800F-FDA1-4126-965B9E89A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6173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38F709-6AD0-B30F-169C-0C83CB197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AB17B3E-913B-D14C-4497-0BDEFB253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BAA824-0A7B-70B9-A44A-EA7226B59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13EB220-AC56-26C1-06A9-1806AE024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21285C-9009-766B-DF7F-C848C1D6B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3963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74C88CA-367C-114C-B85F-210CE8E508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293A486-3565-A3A7-C378-330C54C5B4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6A8052-60CD-DFA9-3724-FB7E9E88E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7FEC87-70D6-8221-8EC0-C9A654B77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FD56AE-7569-7A5A-774E-B20ED3BA4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62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181FC7-D56F-EB50-3DDB-59366D173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498B5CA-DB30-C69D-435E-BC86BA399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41027E-BD33-DFB2-37D9-646EBB5BA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8DF424B-F802-38F2-07E3-1AC3EBA0A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EB2BED-85C8-96FA-EF44-96EBFBCB3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4304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004E70-60B1-F3CE-14E7-068F48EED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381C715-2494-5207-9683-B1F986C44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275D27C-D77C-4BB4-D2B5-95899F007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801D6D3-F3EE-C047-A351-4A7E20A51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E8CF37-959D-18C4-0DDB-35B4A659F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893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69ACD5-7A3F-8186-DD86-49432F5CC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85034D-0A94-F014-6FCC-970231F9EF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CA32D2B-6AEA-2698-3EF0-D83174D6F0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3BBEED6-2E9C-BA83-7F17-F7DE6A606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6B51A8-8933-21C4-004C-70C12B1D9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8181A9F-708B-CA8C-7C29-5929761FC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1003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1760B-DB09-0757-1AB6-B2FE89FFA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5A548E-3999-3E2B-EDC0-A29CF6B2A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9D1AA8A-6473-1C00-A40A-894028BEC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A7ADF42-400E-E9BD-EF36-0F8B74692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04D483D-5381-15C6-30D9-81433CD998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BDB5A04-1A7D-986F-4A92-46243EFD7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3F92154-4A15-92CF-37FA-7ADB030FF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7D2443-89CA-F932-1E12-49A0BE857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9605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BB66FB-80CA-F2A9-AFB1-B2D3CEC86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AF9FE9-0D0C-64EF-8518-02E9C9032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9509990-9BE0-9F11-3CF6-E367D5433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AAD3D4B-677D-B508-6E1A-B43D4C1A2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6259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8FE2737-037B-EEB9-AD98-239113FFC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7818CA9-B7E9-8218-AC5A-5B4228B8C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1BB65F1-A30E-2BA9-2D80-5EE851D92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3273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0606D6-45AA-2992-9938-7CDCFCCF5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29224A-270E-C064-943C-406FD6B3E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0F36810-592E-4DA4-6454-AC6068333B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466A4B4-51D0-D209-3750-4D2B1047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CD9197-1CFD-D9D6-C1EC-E63AB65FA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5654CFA-E59A-B55D-C33E-A6FF587C3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2812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083E45-B523-C028-4C33-1A3A96D41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DAA7101-F6F9-17F7-993E-DA5C2C44EA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9EA38E9-65F4-1C34-199A-56A4D5BB78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D9A734-2A51-C786-81D8-26CDD83A4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3C9B8FD-5795-2C8E-CCC9-2F03B0415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D978D2D-FCB2-3419-EC83-03EF13262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686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3CCDA2F-0439-6704-C989-242C10107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6951A2-6A6D-B482-5F04-9CC6561B3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EC7155-658B-2691-FFE1-9F4911D31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7686B3-DD34-4BCB-875E-33D25870C97B}" type="datetimeFigureOut">
              <a:rPr lang="de-DE" smtClean="0"/>
              <a:t>29.05.2024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9C9B35-5557-A4A4-9EF5-359D048705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26D84B-4703-05BA-0D14-E88D5AB605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BC92AD1-71CE-4505-93FA-0E09DE9808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5218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Menschliches Gesicht, Mann, Bart, Person enthält.&#10;&#10;Automatisch generierte Beschreibung">
            <a:extLst>
              <a:ext uri="{FF2B5EF4-FFF2-40B4-BE49-F238E27FC236}">
                <a16:creationId xmlns:a16="http://schemas.microsoft.com/office/drawing/2014/main" id="{DBC1170A-F721-6DF2-0989-1A0CF786B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73" y="338074"/>
            <a:ext cx="3644537" cy="3644537"/>
          </a:xfrm>
          <a:prstGeom prst="rect">
            <a:avLst/>
          </a:prstGeom>
        </p:spPr>
      </p:pic>
      <p:pic>
        <p:nvPicPr>
          <p:cNvPr id="7" name="Grafik 6" descr="Ein Bild, das Symbol, Grafiken, Logo, Clipart enthält.&#10;&#10;Automatisch generierte Beschreibung">
            <a:extLst>
              <a:ext uri="{FF2B5EF4-FFF2-40B4-BE49-F238E27FC236}">
                <a16:creationId xmlns:a16="http://schemas.microsoft.com/office/drawing/2014/main" id="{DF012145-F545-63FE-970A-8D68C3C8C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897" y="338074"/>
            <a:ext cx="1883230" cy="188323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2DA1BDD-771C-3D3E-E57E-AC9806E0CEA7}"/>
              </a:ext>
            </a:extLst>
          </p:cNvPr>
          <p:cNvSpPr txBox="1"/>
          <p:nvPr/>
        </p:nvSpPr>
        <p:spPr>
          <a:xfrm>
            <a:off x="4738777" y="448615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Persönliche Daten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3A14189-F564-E389-C095-80C4AFBB8E02}"/>
              </a:ext>
            </a:extLst>
          </p:cNvPr>
          <p:cNvSpPr txBox="1"/>
          <p:nvPr/>
        </p:nvSpPr>
        <p:spPr>
          <a:xfrm>
            <a:off x="4738777" y="845388"/>
            <a:ext cx="59522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Name: Max Mustermann</a:t>
            </a:r>
          </a:p>
          <a:p>
            <a:r>
              <a:rPr lang="de-DE" dirty="0"/>
              <a:t>Geburtsdatum: 15.06.1968</a:t>
            </a:r>
          </a:p>
          <a:p>
            <a:r>
              <a:rPr lang="de-DE" dirty="0"/>
              <a:t>Geschlecht: männlich</a:t>
            </a:r>
          </a:p>
          <a:p>
            <a:r>
              <a:rPr lang="de-DE" dirty="0"/>
              <a:t>Nationalität: deutsch</a:t>
            </a:r>
          </a:p>
          <a:p>
            <a:endParaRPr lang="de-DE" dirty="0"/>
          </a:p>
          <a:p>
            <a:r>
              <a:rPr lang="de-DE" dirty="0"/>
              <a:t>Aktuelle Adresse: Musterstraße 5, 12345 Obermusterstadt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8D47215-C7AB-5731-32E0-F4BBC3BAD995}"/>
              </a:ext>
            </a:extLst>
          </p:cNvPr>
          <p:cNvSpPr txBox="1"/>
          <p:nvPr/>
        </p:nvSpPr>
        <p:spPr>
          <a:xfrm>
            <a:off x="4738777" y="2899358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Beschreibung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DDF23BA-BDA9-203C-5369-29DCC2469460}"/>
              </a:ext>
            </a:extLst>
          </p:cNvPr>
          <p:cNvSpPr txBox="1"/>
          <p:nvPr/>
        </p:nvSpPr>
        <p:spPr>
          <a:xfrm>
            <a:off x="4738776" y="3303914"/>
            <a:ext cx="59522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Größe: 185 cm</a:t>
            </a:r>
          </a:p>
          <a:p>
            <a:r>
              <a:rPr lang="de-DE" dirty="0"/>
              <a:t>Gewicht: 83 kg</a:t>
            </a:r>
          </a:p>
          <a:p>
            <a:r>
              <a:rPr lang="de-DE" dirty="0"/>
              <a:t>Augenfarbe: braun</a:t>
            </a:r>
          </a:p>
          <a:p>
            <a:r>
              <a:rPr lang="de-DE" dirty="0"/>
              <a:t>Haarfarbe: braun-grau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08E86CE-9687-02DA-D880-DE802D308F9D}"/>
              </a:ext>
            </a:extLst>
          </p:cNvPr>
          <p:cNvSpPr txBox="1"/>
          <p:nvPr/>
        </p:nvSpPr>
        <p:spPr>
          <a:xfrm>
            <a:off x="453874" y="4677978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Kriminelle Informationen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580E2E4-4BE3-AAA9-CCB8-6EB74AC4BC56}"/>
              </a:ext>
            </a:extLst>
          </p:cNvPr>
          <p:cNvSpPr txBox="1"/>
          <p:nvPr/>
        </p:nvSpPr>
        <p:spPr>
          <a:xfrm>
            <a:off x="453873" y="5059530"/>
            <a:ext cx="75916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Straftaten: Raubüberfall, schwerer Diebstahl, Körperverletzung</a:t>
            </a:r>
          </a:p>
          <a:p>
            <a:r>
              <a:rPr lang="de-DE" dirty="0"/>
              <a:t>Verhaftungsdatum: 10.03.2023</a:t>
            </a:r>
          </a:p>
          <a:p>
            <a:r>
              <a:rPr lang="de-DE" dirty="0"/>
              <a:t>Verurteilungsdatum: 25.07.2023</a:t>
            </a:r>
          </a:p>
          <a:p>
            <a:r>
              <a:rPr lang="de-DE" dirty="0"/>
              <a:t>Urteilsdetails: schuldig in allen Anklagepunkten</a:t>
            </a:r>
          </a:p>
          <a:p>
            <a:r>
              <a:rPr lang="de-DE" dirty="0"/>
              <a:t>Strafe: 10 Jahre Haft </a:t>
            </a:r>
          </a:p>
        </p:txBody>
      </p:sp>
    </p:spTree>
    <p:extLst>
      <p:ext uri="{BB962C8B-B14F-4D97-AF65-F5344CB8AC3E}">
        <p14:creationId xmlns:p14="http://schemas.microsoft.com/office/powerpoint/2010/main" val="1291004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Symbol, Grafiken, Logo, Clipart enthält.&#10;&#10;Automatisch generierte Beschreibung">
            <a:extLst>
              <a:ext uri="{FF2B5EF4-FFF2-40B4-BE49-F238E27FC236}">
                <a16:creationId xmlns:a16="http://schemas.microsoft.com/office/drawing/2014/main" id="{DF012145-F545-63FE-970A-8D68C3C8C9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897" y="338074"/>
            <a:ext cx="1883230" cy="188323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2DA1BDD-771C-3D3E-E57E-AC9806E0CEA7}"/>
              </a:ext>
            </a:extLst>
          </p:cNvPr>
          <p:cNvSpPr txBox="1"/>
          <p:nvPr/>
        </p:nvSpPr>
        <p:spPr>
          <a:xfrm>
            <a:off x="4738777" y="448615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Persönliche Daten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3A14189-F564-E389-C095-80C4AFBB8E02}"/>
              </a:ext>
            </a:extLst>
          </p:cNvPr>
          <p:cNvSpPr txBox="1"/>
          <p:nvPr/>
        </p:nvSpPr>
        <p:spPr>
          <a:xfrm>
            <a:off x="4738777" y="845388"/>
            <a:ext cx="59522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Name: Lisa Mustermann</a:t>
            </a:r>
          </a:p>
          <a:p>
            <a:r>
              <a:rPr lang="de-DE" dirty="0"/>
              <a:t>Geburtsdatum: 23.04.1990</a:t>
            </a:r>
          </a:p>
          <a:p>
            <a:r>
              <a:rPr lang="de-DE" dirty="0"/>
              <a:t>Geschlecht: weiblich</a:t>
            </a:r>
          </a:p>
          <a:p>
            <a:r>
              <a:rPr lang="de-DE" dirty="0"/>
              <a:t>Nationalität: deutsch</a:t>
            </a:r>
          </a:p>
          <a:p>
            <a:endParaRPr lang="de-DE" dirty="0"/>
          </a:p>
          <a:p>
            <a:r>
              <a:rPr lang="de-DE" dirty="0"/>
              <a:t>Aktuelle Adresse: obdachlos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8D47215-C7AB-5731-32E0-F4BBC3BAD995}"/>
              </a:ext>
            </a:extLst>
          </p:cNvPr>
          <p:cNvSpPr txBox="1"/>
          <p:nvPr/>
        </p:nvSpPr>
        <p:spPr>
          <a:xfrm>
            <a:off x="4738777" y="2899358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Beschreibung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DDF23BA-BDA9-203C-5369-29DCC2469460}"/>
              </a:ext>
            </a:extLst>
          </p:cNvPr>
          <p:cNvSpPr txBox="1"/>
          <p:nvPr/>
        </p:nvSpPr>
        <p:spPr>
          <a:xfrm>
            <a:off x="4738776" y="3303914"/>
            <a:ext cx="59522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Größe: 167 cm</a:t>
            </a:r>
          </a:p>
          <a:p>
            <a:r>
              <a:rPr lang="de-DE" dirty="0"/>
              <a:t>Gewicht: 59 kg</a:t>
            </a:r>
          </a:p>
          <a:p>
            <a:r>
              <a:rPr lang="de-DE" dirty="0"/>
              <a:t>Augenfarbe: grün</a:t>
            </a:r>
          </a:p>
          <a:p>
            <a:r>
              <a:rPr lang="de-DE" dirty="0"/>
              <a:t>Haarfarbe: braun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08E86CE-9687-02DA-D880-DE802D308F9D}"/>
              </a:ext>
            </a:extLst>
          </p:cNvPr>
          <p:cNvSpPr txBox="1"/>
          <p:nvPr/>
        </p:nvSpPr>
        <p:spPr>
          <a:xfrm>
            <a:off x="453874" y="4677978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Kriminelle Informationen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580E2E4-4BE3-AAA9-CCB8-6EB74AC4BC56}"/>
              </a:ext>
            </a:extLst>
          </p:cNvPr>
          <p:cNvSpPr txBox="1"/>
          <p:nvPr/>
        </p:nvSpPr>
        <p:spPr>
          <a:xfrm>
            <a:off x="453873" y="5059530"/>
            <a:ext cx="94010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Straftaten: Verstoß gegen Betäubungsmittelgesetz, bewaffneter Überfall, Erpressung</a:t>
            </a:r>
          </a:p>
          <a:p>
            <a:r>
              <a:rPr lang="de-DE" dirty="0"/>
              <a:t>Verhaftungsdatum: 02.05.2022</a:t>
            </a:r>
          </a:p>
          <a:p>
            <a:r>
              <a:rPr lang="de-DE" dirty="0"/>
              <a:t>Verurteilungsdatum: 19.11.2022</a:t>
            </a:r>
          </a:p>
          <a:p>
            <a:r>
              <a:rPr lang="de-DE" dirty="0"/>
              <a:t>Urteilsdetails: schuldig in allen Anklagepunkten</a:t>
            </a:r>
          </a:p>
          <a:p>
            <a:r>
              <a:rPr lang="de-DE" dirty="0"/>
              <a:t>Strafe: 12 Jahre Haft </a:t>
            </a:r>
          </a:p>
        </p:txBody>
      </p:sp>
      <p:pic>
        <p:nvPicPr>
          <p:cNvPr id="3" name="Grafik 2" descr="Ein Bild, das Person, Menschliches Gesicht, Himmel, Kleidung enthält.&#10;&#10;Automatisch generierte Beschreibung">
            <a:extLst>
              <a:ext uri="{FF2B5EF4-FFF2-40B4-BE49-F238E27FC236}">
                <a16:creationId xmlns:a16="http://schemas.microsoft.com/office/drawing/2014/main" id="{DB49B64D-66E9-E429-15B8-06171972E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36" y="338073"/>
            <a:ext cx="3641579" cy="364157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D76729F-5A28-0CE9-41E1-AE84718F3CE0}"/>
              </a:ext>
            </a:extLst>
          </p:cNvPr>
          <p:cNvSpPr txBox="1"/>
          <p:nvPr/>
        </p:nvSpPr>
        <p:spPr>
          <a:xfrm>
            <a:off x="7873040" y="2899358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Haftinformationen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DB1757F-C4E0-4B07-4AA1-99548E4FDE47}"/>
              </a:ext>
            </a:extLst>
          </p:cNvPr>
          <p:cNvSpPr txBox="1"/>
          <p:nvPr/>
        </p:nvSpPr>
        <p:spPr>
          <a:xfrm>
            <a:off x="7873039" y="3303914"/>
            <a:ext cx="5952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Standort: Strafvollzugsanstalt München</a:t>
            </a:r>
          </a:p>
          <a:p>
            <a:r>
              <a:rPr lang="de-DE" dirty="0"/>
              <a:t>Zellennummer: C-112</a:t>
            </a:r>
          </a:p>
          <a:p>
            <a:r>
              <a:rPr lang="de-DE" dirty="0"/>
              <a:t>Verhalten: aggressiv, Vorfälle von Gewalt</a:t>
            </a:r>
          </a:p>
        </p:txBody>
      </p:sp>
    </p:spTree>
    <p:extLst>
      <p:ext uri="{BB962C8B-B14F-4D97-AF65-F5344CB8AC3E}">
        <p14:creationId xmlns:p14="http://schemas.microsoft.com/office/powerpoint/2010/main" val="3447569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erson, Menschliches Gesicht, Mann, Kleidung enthält.&#10;&#10;Automatisch generierte Beschreibung">
            <a:extLst>
              <a:ext uri="{FF2B5EF4-FFF2-40B4-BE49-F238E27FC236}">
                <a16:creationId xmlns:a16="http://schemas.microsoft.com/office/drawing/2014/main" id="{B97625EE-C469-6B88-BEFA-40674BB168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36" y="338073"/>
            <a:ext cx="3641579" cy="3641579"/>
          </a:xfrm>
          <a:prstGeom prst="rect">
            <a:avLst/>
          </a:prstGeom>
        </p:spPr>
      </p:pic>
      <p:pic>
        <p:nvPicPr>
          <p:cNvPr id="7" name="Grafik 6" descr="Ein Bild, das Symbol, Grafiken, Logo, Clipart enthält.&#10;&#10;Automatisch generierte Beschreibung">
            <a:extLst>
              <a:ext uri="{FF2B5EF4-FFF2-40B4-BE49-F238E27FC236}">
                <a16:creationId xmlns:a16="http://schemas.microsoft.com/office/drawing/2014/main" id="{DF012145-F545-63FE-970A-8D68C3C8C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897" y="338074"/>
            <a:ext cx="1883230" cy="188323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2DA1BDD-771C-3D3E-E57E-AC9806E0CEA7}"/>
              </a:ext>
            </a:extLst>
          </p:cNvPr>
          <p:cNvSpPr txBox="1"/>
          <p:nvPr/>
        </p:nvSpPr>
        <p:spPr>
          <a:xfrm>
            <a:off x="4738777" y="448615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Persönliche Daten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3A14189-F564-E389-C095-80C4AFBB8E02}"/>
              </a:ext>
            </a:extLst>
          </p:cNvPr>
          <p:cNvSpPr txBox="1"/>
          <p:nvPr/>
        </p:nvSpPr>
        <p:spPr>
          <a:xfrm>
            <a:off x="4738777" y="845388"/>
            <a:ext cx="59522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Name: Muster Peterson</a:t>
            </a:r>
          </a:p>
          <a:p>
            <a:r>
              <a:rPr lang="de-DE" dirty="0"/>
              <a:t>Geburtsdatum: 12.09.1986</a:t>
            </a:r>
          </a:p>
          <a:p>
            <a:r>
              <a:rPr lang="de-DE" dirty="0"/>
              <a:t>Geschlecht: männlich</a:t>
            </a:r>
          </a:p>
          <a:p>
            <a:r>
              <a:rPr lang="de-DE" dirty="0"/>
              <a:t>Nationalität: deutsch</a:t>
            </a:r>
          </a:p>
          <a:p>
            <a:endParaRPr lang="de-DE" dirty="0"/>
          </a:p>
          <a:p>
            <a:r>
              <a:rPr lang="de-DE" dirty="0"/>
              <a:t>Aktuelle Adresse: Hafengasse 2, 54321 Hamburg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8D47215-C7AB-5731-32E0-F4BBC3BAD995}"/>
              </a:ext>
            </a:extLst>
          </p:cNvPr>
          <p:cNvSpPr txBox="1"/>
          <p:nvPr/>
        </p:nvSpPr>
        <p:spPr>
          <a:xfrm>
            <a:off x="4738777" y="2899358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Beschreibung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DDF23BA-BDA9-203C-5369-29DCC2469460}"/>
              </a:ext>
            </a:extLst>
          </p:cNvPr>
          <p:cNvSpPr txBox="1"/>
          <p:nvPr/>
        </p:nvSpPr>
        <p:spPr>
          <a:xfrm>
            <a:off x="4738776" y="3303914"/>
            <a:ext cx="59522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Größe: 193 cm</a:t>
            </a:r>
          </a:p>
          <a:p>
            <a:r>
              <a:rPr lang="de-DE" dirty="0"/>
              <a:t>Gewicht: 98 kg</a:t>
            </a:r>
          </a:p>
          <a:p>
            <a:r>
              <a:rPr lang="de-DE" dirty="0"/>
              <a:t>Augenfarbe: blau</a:t>
            </a:r>
          </a:p>
          <a:p>
            <a:r>
              <a:rPr lang="de-DE" dirty="0"/>
              <a:t>Haarfarbe: blond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08E86CE-9687-02DA-D880-DE802D308F9D}"/>
              </a:ext>
            </a:extLst>
          </p:cNvPr>
          <p:cNvSpPr txBox="1"/>
          <p:nvPr/>
        </p:nvSpPr>
        <p:spPr>
          <a:xfrm>
            <a:off x="453874" y="4677978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Kriminelle Informationen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580E2E4-4BE3-AAA9-CCB8-6EB74AC4BC56}"/>
              </a:ext>
            </a:extLst>
          </p:cNvPr>
          <p:cNvSpPr txBox="1"/>
          <p:nvPr/>
        </p:nvSpPr>
        <p:spPr>
          <a:xfrm>
            <a:off x="453873" y="5059530"/>
            <a:ext cx="94010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Straftaten: Steuerhinterziehung, Geldwäsche</a:t>
            </a:r>
          </a:p>
          <a:p>
            <a:r>
              <a:rPr lang="de-DE" dirty="0"/>
              <a:t>Verhaftungsdatum: 20.08.2022</a:t>
            </a:r>
          </a:p>
          <a:p>
            <a:r>
              <a:rPr lang="de-DE" dirty="0"/>
              <a:t>Verurteilungsdatum: 01.10.2022</a:t>
            </a:r>
          </a:p>
          <a:p>
            <a:r>
              <a:rPr lang="de-DE" dirty="0"/>
              <a:t>Urteilsdetails: schuldig in allen Anklagepunkten</a:t>
            </a:r>
          </a:p>
          <a:p>
            <a:r>
              <a:rPr lang="de-DE" dirty="0"/>
              <a:t>Strafe: 8 Jahre Haft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D76729F-5A28-0CE9-41E1-AE84718F3CE0}"/>
              </a:ext>
            </a:extLst>
          </p:cNvPr>
          <p:cNvSpPr txBox="1"/>
          <p:nvPr/>
        </p:nvSpPr>
        <p:spPr>
          <a:xfrm>
            <a:off x="7873040" y="2899358"/>
            <a:ext cx="28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Haftinformationen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DB1757F-C4E0-4B07-4AA1-99548E4FDE47}"/>
              </a:ext>
            </a:extLst>
          </p:cNvPr>
          <p:cNvSpPr txBox="1"/>
          <p:nvPr/>
        </p:nvSpPr>
        <p:spPr>
          <a:xfrm>
            <a:off x="7873039" y="3303914"/>
            <a:ext cx="59522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Standort: Strafvollzugsanstalt Hamburg</a:t>
            </a:r>
          </a:p>
          <a:p>
            <a:r>
              <a:rPr lang="de-DE" dirty="0"/>
              <a:t>Zellennummer: A-34</a:t>
            </a:r>
          </a:p>
          <a:p>
            <a:r>
              <a:rPr lang="de-DE" dirty="0"/>
              <a:t>Verhalten: ruhig</a:t>
            </a:r>
          </a:p>
        </p:txBody>
      </p:sp>
    </p:spTree>
    <p:extLst>
      <p:ext uri="{BB962C8B-B14F-4D97-AF65-F5344CB8AC3E}">
        <p14:creationId xmlns:p14="http://schemas.microsoft.com/office/powerpoint/2010/main" val="516016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</Words>
  <Application>Microsoft Office PowerPoint</Application>
  <PresentationFormat>Breitbild</PresentationFormat>
  <Paragraphs>62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Benesch</dc:creator>
  <cp:lastModifiedBy>Marc Benesch</cp:lastModifiedBy>
  <cp:revision>2</cp:revision>
  <dcterms:created xsi:type="dcterms:W3CDTF">2024-05-29T13:25:38Z</dcterms:created>
  <dcterms:modified xsi:type="dcterms:W3CDTF">2024-05-29T13:52:44Z</dcterms:modified>
</cp:coreProperties>
</file>

<file path=docProps/thumbnail.jpeg>
</file>